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5" r:id="rId4"/>
    <p:sldId id="267" r:id="rId5"/>
    <p:sldId id="266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3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839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Stellar Profiles of Massive Galaxies: HSC vs. </a:t>
            </a:r>
            <a:r>
              <a:rPr lang="en-US" dirty="0" smtClean="0"/>
              <a:t>Hydro Simulations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5-21 at 1.07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296"/>
            <a:ext cx="9144000" cy="18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611"/>
            <a:ext cx="8229600" cy="1143000"/>
          </a:xfrm>
        </p:spPr>
        <p:txBody>
          <a:bodyPr/>
          <a:lstStyle/>
          <a:p>
            <a:r>
              <a:rPr lang="en-US" dirty="0" smtClean="0"/>
              <a:t>Mass definitions</a:t>
            </a:r>
            <a:endParaRPr lang="en-US" dirty="0"/>
          </a:p>
        </p:txBody>
      </p:sp>
      <p:pic>
        <p:nvPicPr>
          <p:cNvPr id="4" name="Picture 3" descr="Screen Shot 2018-05-21 at 1.09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04" y="1192132"/>
            <a:ext cx="7032607" cy="5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2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28" y="-248786"/>
            <a:ext cx="8229600" cy="1143000"/>
          </a:xfrm>
        </p:spPr>
        <p:txBody>
          <a:bodyPr/>
          <a:lstStyle/>
          <a:p>
            <a:r>
              <a:rPr lang="en-US" dirty="0" smtClean="0"/>
              <a:t>Extrapolated Mass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3983"/>
            <a:ext cx="8334414" cy="603009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5112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1098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02" y="0"/>
            <a:ext cx="4321098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666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urface_brightness_Illustr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3195735"/>
          </a:xfrm>
          <a:prstGeom prst="rect">
            <a:avLst/>
          </a:prstGeom>
        </p:spPr>
      </p:pic>
      <p:pic>
        <p:nvPicPr>
          <p:cNvPr id="5" name="Picture 4" descr="surface_brightness_T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2265"/>
            <a:ext cx="9144000" cy="31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922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onosV_hs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97</TotalTime>
  <Words>15</Words>
  <Application>Microsoft Macintosh PowerPoint</Application>
  <PresentationFormat>On-screen Show (4:3)</PresentationFormat>
  <Paragraphs>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 Black </vt:lpstr>
      <vt:lpstr>Stellar Profiles of Massive Galaxies: HSC vs. Hydro Simulations</vt:lpstr>
      <vt:lpstr>PowerPoint Presentation</vt:lpstr>
      <vt:lpstr>Mass definitions</vt:lpstr>
      <vt:lpstr>Extrapolated Mass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9</cp:revision>
  <dcterms:created xsi:type="dcterms:W3CDTF">2018-05-21T19:52:07Z</dcterms:created>
  <dcterms:modified xsi:type="dcterms:W3CDTF">2018-05-21T21:29:38Z</dcterms:modified>
</cp:coreProperties>
</file>